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777" r:id="rId115"/>
    <p:sldId id="778" r:id="rId116"/>
    <p:sldId id="779" r:id="rId117"/>
    <p:sldId id="780" r:id="rId118"/>
    <p:sldId id="781" r:id="rId119"/>
    <p:sldId id="686" r:id="rId120"/>
    <p:sldId id="321" r:id="rId121"/>
    <p:sldId id="322" r:id="rId122"/>
    <p:sldId id="324" r:id="rId123"/>
    <p:sldId id="330" r:id="rId124"/>
    <p:sldId id="326" r:id="rId125"/>
    <p:sldId id="327" r:id="rId126"/>
    <p:sldId id="341" r:id="rId127"/>
    <p:sldId id="331" r:id="rId128"/>
    <p:sldId id="338" r:id="rId129"/>
    <p:sldId id="339" r:id="rId130"/>
    <p:sldId id="337" r:id="rId131"/>
    <p:sldId id="325" r:id="rId132"/>
    <p:sldId id="260" r:id="rId133"/>
    <p:sldId id="916" r:id="rId134"/>
    <p:sldId id="258" r:id="rId135"/>
  </p:sldIdLst>
  <p:sldSz cx="12192000" cy="6858000"/>
  <p:notesSz cx="6858000" cy="9144000"/>
  <p:custDataLst>
    <p:tags r:id="rId1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1" Type="http://schemas.openxmlformats.org/officeDocument/2006/relationships/tags" Target="tags/tag1.xml"/><Relationship Id="rId140" Type="http://schemas.openxmlformats.org/officeDocument/2006/relationships/commentAuthors" Target="commentAuthors.xml"/><Relationship Id="rId14" Type="http://schemas.openxmlformats.org/officeDocument/2006/relationships/slide" Target="slides/slide11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handoutMaster" Target="handoutMasters/handoutMaster1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16009</Words>
  <Application>WPS 演示</Application>
  <PresentationFormat>宽屏</PresentationFormat>
  <Paragraphs>961</Paragraphs>
  <Slides>132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5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873</cp:revision>
  <dcterms:created xsi:type="dcterms:W3CDTF">2023-03-11T10:35:55Z</dcterms:created>
  <dcterms:modified xsi:type="dcterms:W3CDTF">2023-03-11T10:35:55Z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